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67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AA311-C80B-427D-B93E-0998DD525293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AB1C9-20D5-4D7F-BDC5-8D37361CF61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53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6AA9-F6B3-4A4D-8E44-DBB826A1379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50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Bij 4 studenten: 1, 2, 3, 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AB1C9-20D5-4D7F-BDC5-8D37361CF61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33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93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3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58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96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93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17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669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869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76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28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92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48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18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17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1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26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7F54724-E4AA-42CA-A4D1-48F5654EA12E}" type="datetimeFigureOut">
              <a:rPr lang="nl-NL" smtClean="0"/>
              <a:pPr/>
              <a:t>11-11-2017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156403A-DA60-4588-8B44-A6B0BEBA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44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800" dirty="0" err="1" smtClean="0"/>
              <a:t>Pathologieën</a:t>
            </a:r>
            <a:r>
              <a:rPr lang="nl-NL" sz="5800" dirty="0" smtClean="0"/>
              <a:t> </a:t>
            </a:r>
            <a:r>
              <a:rPr lang="nl-NL" sz="5800" dirty="0" err="1" smtClean="0"/>
              <a:t>genitaalapparaat</a:t>
            </a:r>
            <a:endParaRPr lang="nl-NL" sz="5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500" b="1" dirty="0" smtClean="0"/>
              <a:t>Anatomie, fysiologie en pathologie</a:t>
            </a:r>
            <a:endParaRPr lang="nl-NL" sz="25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95" y="464024"/>
            <a:ext cx="4057935" cy="30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Pathologieën</a:t>
            </a:r>
            <a:r>
              <a:rPr lang="nl-NL" dirty="0"/>
              <a:t> </a:t>
            </a:r>
            <a:r>
              <a:rPr lang="nl-NL" dirty="0" err="1"/>
              <a:t>genitaalapparaat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5" y="2365248"/>
            <a:ext cx="8761412" cy="4279392"/>
          </a:xfrm>
        </p:spPr>
        <p:txBody>
          <a:bodyPr>
            <a:normAutofit/>
          </a:bodyPr>
          <a:lstStyle/>
          <a:p>
            <a:r>
              <a:rPr lang="nl-NL" dirty="0" smtClean="0"/>
              <a:t>Leiden tot </a:t>
            </a:r>
          </a:p>
          <a:p>
            <a:pPr lvl="1"/>
            <a:r>
              <a:rPr lang="nl-NL" dirty="0" smtClean="0"/>
              <a:t>Algemene gezondheidsproblemen</a:t>
            </a:r>
          </a:p>
          <a:p>
            <a:pPr lvl="1"/>
            <a:r>
              <a:rPr lang="nl-NL" dirty="0" smtClean="0"/>
              <a:t>Problemen m.b.t. fokkerij, incl. partus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226" y="2365248"/>
            <a:ext cx="3123200" cy="2220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41" y="4275730"/>
            <a:ext cx="24765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 Expertgroepen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63506"/>
            <a:ext cx="10515600" cy="4291841"/>
          </a:xfrm>
        </p:spPr>
        <p:txBody>
          <a:bodyPr>
            <a:normAutofit/>
          </a:bodyPr>
          <a:lstStyle/>
          <a:p>
            <a:r>
              <a:rPr lang="nl-NL" dirty="0" smtClean="0"/>
              <a:t>Vorm groepen van </a:t>
            </a:r>
            <a:r>
              <a:rPr lang="nl-NL" dirty="0" smtClean="0"/>
              <a:t>4 tot 5 </a:t>
            </a:r>
            <a:r>
              <a:rPr lang="nl-NL" dirty="0" smtClean="0"/>
              <a:t>studenten</a:t>
            </a:r>
          </a:p>
          <a:p>
            <a:r>
              <a:rPr lang="nl-NL" dirty="0" smtClean="0"/>
              <a:t>Dit is je ‘stamgroep’</a:t>
            </a:r>
          </a:p>
          <a:p>
            <a:r>
              <a:rPr lang="nl-NL" dirty="0" smtClean="0"/>
              <a:t>Ieder groepslid wordt expert op een bepaald vlak:</a:t>
            </a:r>
          </a:p>
          <a:p>
            <a:r>
              <a:rPr lang="nl-NL" dirty="0" smtClean="0"/>
              <a:t>Verdeel </a:t>
            </a:r>
            <a:r>
              <a:rPr lang="nl-NL" dirty="0" smtClean="0"/>
              <a:t>de volgende </a:t>
            </a:r>
            <a:r>
              <a:rPr lang="nl-NL" dirty="0" err="1" smtClean="0"/>
              <a:t>pathologieën</a:t>
            </a:r>
            <a:r>
              <a:rPr lang="nl-NL" dirty="0" smtClean="0"/>
              <a:t> onder de groepsleden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dirty="0" smtClean="0"/>
              <a:t>♀: CEH (incl. endometritis en </a:t>
            </a:r>
            <a:r>
              <a:rPr lang="nl-NL" dirty="0" err="1" smtClean="0"/>
              <a:t>pyometra</a:t>
            </a:r>
            <a:r>
              <a:rPr lang="nl-NL" dirty="0" smtClean="0"/>
              <a:t>) 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dirty="0" smtClean="0"/>
              <a:t>♀</a:t>
            </a:r>
            <a:r>
              <a:rPr lang="nl-NL" dirty="0"/>
              <a:t>: </a:t>
            </a:r>
            <a:r>
              <a:rPr lang="nl-NL" dirty="0" err="1" smtClean="0"/>
              <a:t>Prolapsus</a:t>
            </a:r>
            <a:r>
              <a:rPr lang="nl-NL" dirty="0" smtClean="0"/>
              <a:t> vaginae, </a:t>
            </a:r>
            <a:r>
              <a:rPr lang="nl-NL" dirty="0" err="1" smtClean="0"/>
              <a:t>torsio</a:t>
            </a:r>
            <a:r>
              <a:rPr lang="nl-NL" dirty="0" smtClean="0"/>
              <a:t> </a:t>
            </a:r>
            <a:r>
              <a:rPr lang="nl-NL" dirty="0" err="1" smtClean="0"/>
              <a:t>uteri</a:t>
            </a:r>
            <a:r>
              <a:rPr lang="nl-NL" dirty="0" smtClean="0"/>
              <a:t> en </a:t>
            </a:r>
            <a:r>
              <a:rPr lang="nl-NL" dirty="0"/>
              <a:t>♂: </a:t>
            </a:r>
            <a:r>
              <a:rPr lang="nl-NL" dirty="0" err="1" smtClean="0"/>
              <a:t>Balanoposthitis</a:t>
            </a:r>
            <a:endParaRPr lang="nl-NL" dirty="0" smtClean="0"/>
          </a:p>
          <a:p>
            <a:pPr marL="800100" lvl="1" indent="-342900">
              <a:buFont typeface="+mj-lt"/>
              <a:buAutoNum type="arabicPeriod" startAt="3"/>
            </a:pPr>
            <a:r>
              <a:rPr lang="nl-NL" dirty="0"/>
              <a:t>♂: </a:t>
            </a:r>
            <a:r>
              <a:rPr lang="nl-NL" dirty="0" smtClean="0"/>
              <a:t>Prostaatproblemen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nl-NL" dirty="0" smtClean="0"/>
              <a:t>♂: </a:t>
            </a:r>
            <a:r>
              <a:rPr lang="nl-NL" dirty="0" err="1" smtClean="0"/>
              <a:t>Cryptorch</a:t>
            </a:r>
            <a:r>
              <a:rPr lang="nl-NL" dirty="0" smtClean="0"/>
              <a:t> en tumoren van </a:t>
            </a:r>
            <a:r>
              <a:rPr lang="nl-NL" dirty="0"/>
              <a:t>♂</a:t>
            </a:r>
            <a:r>
              <a:rPr lang="nl-NL" dirty="0" smtClean="0"/>
              <a:t> en </a:t>
            </a:r>
            <a:r>
              <a:rPr lang="nl-NL" dirty="0"/>
              <a:t>♀</a:t>
            </a:r>
            <a:r>
              <a:rPr lang="nl-NL" dirty="0" smtClean="0"/>
              <a:t> </a:t>
            </a:r>
            <a:r>
              <a:rPr lang="nl-NL" dirty="0" err="1" smtClean="0"/>
              <a:t>genitaalapparaat</a:t>
            </a:r>
            <a:endParaRPr lang="nl-NL" dirty="0" smtClean="0"/>
          </a:p>
          <a:p>
            <a:pPr marL="800100" lvl="1" indent="-342900">
              <a:buFont typeface="+mj-lt"/>
              <a:buAutoNum type="arabicPeriod" startAt="3"/>
            </a:pPr>
            <a:r>
              <a:rPr lang="nl-NL" dirty="0" smtClean="0"/>
              <a:t>♂</a:t>
            </a:r>
            <a:r>
              <a:rPr lang="nl-NL" dirty="0"/>
              <a:t>: </a:t>
            </a:r>
            <a:r>
              <a:rPr lang="nl-NL" dirty="0" smtClean="0"/>
              <a:t>Phimosis </a:t>
            </a:r>
            <a:r>
              <a:rPr lang="nl-NL" dirty="0"/>
              <a:t>en </a:t>
            </a:r>
            <a:r>
              <a:rPr lang="nl-NL" dirty="0" smtClean="0"/>
              <a:t>paraphimosis en peritonitis bij ♀</a:t>
            </a:r>
            <a:r>
              <a:rPr lang="nl-NL" dirty="0"/>
              <a:t> en</a:t>
            </a:r>
            <a:r>
              <a:rPr lang="nl-NL" dirty="0" smtClean="0"/>
              <a:t> ♂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334" y="3196818"/>
            <a:ext cx="2667000" cy="2095500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9689522" y="3234740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7895334" y="4256818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10356272" y="4651416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28834" y="3087347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8420636" y="4299955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9822920" y="4541945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/>
          <a:srcRect l="74260" t="53899" r="19296" b="38022"/>
          <a:stretch/>
        </p:blipFill>
        <p:spPr>
          <a:xfrm rot="8990140">
            <a:off x="8397407" y="5420285"/>
            <a:ext cx="1014615" cy="7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3"/>
          <a:srcRect l="68239" t="50517" r="15282" b="18533"/>
          <a:stretch/>
        </p:blipFill>
        <p:spPr>
          <a:xfrm>
            <a:off x="6867939" y="4183428"/>
            <a:ext cx="2526500" cy="26679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 Expertgroepen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64449" r="-1"/>
          <a:stretch/>
        </p:blipFill>
        <p:spPr>
          <a:xfrm>
            <a:off x="9722271" y="4327148"/>
            <a:ext cx="2131343" cy="2109781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11398284" y="4095931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11192222" y="4256199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11414087" y="4373545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11164022" y="4007921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10040203" y="4176065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10355673" y="4202990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10153064" y="4395006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10246265" y="3986460"/>
            <a:ext cx="206062" cy="218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3"/>
          <a:srcRect l="77957" t="55778" r="20458" b="41216"/>
          <a:stretch/>
        </p:blipFill>
        <p:spPr>
          <a:xfrm>
            <a:off x="11073630" y="4803820"/>
            <a:ext cx="334899" cy="35722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3"/>
          <a:srcRect l="75845" t="55214" r="22359" b="41780"/>
          <a:stretch/>
        </p:blipFill>
        <p:spPr>
          <a:xfrm>
            <a:off x="9827923" y="6046703"/>
            <a:ext cx="392218" cy="36914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3"/>
          <a:srcRect l="70246" t="63105" r="28169" b="34077"/>
          <a:stretch/>
        </p:blipFill>
        <p:spPr>
          <a:xfrm>
            <a:off x="11192222" y="6300481"/>
            <a:ext cx="293624" cy="29362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932775" y="6077387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24" name="Tekstvak 23"/>
          <p:cNvSpPr txBox="1"/>
          <p:nvPr/>
        </p:nvSpPr>
        <p:spPr>
          <a:xfrm>
            <a:off x="11169627" y="6306860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11098793" y="4824832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10135069" y="4336110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27" name="Tekstvak 26"/>
          <p:cNvSpPr txBox="1"/>
          <p:nvPr/>
        </p:nvSpPr>
        <p:spPr>
          <a:xfrm>
            <a:off x="11384940" y="4336110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28" name="Tekstvak 27"/>
          <p:cNvSpPr txBox="1"/>
          <p:nvPr/>
        </p:nvSpPr>
        <p:spPr>
          <a:xfrm>
            <a:off x="10328860" y="4158571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3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7556371" y="6614636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30" name="Tekstvak 29"/>
          <p:cNvSpPr txBox="1"/>
          <p:nvPr/>
        </p:nvSpPr>
        <p:spPr>
          <a:xfrm>
            <a:off x="8013474" y="6503617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31" name="Tekstvak 30"/>
          <p:cNvSpPr txBox="1"/>
          <p:nvPr/>
        </p:nvSpPr>
        <p:spPr>
          <a:xfrm>
            <a:off x="7797986" y="6533164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32" name="Tekstvak 31"/>
          <p:cNvSpPr txBox="1"/>
          <p:nvPr/>
        </p:nvSpPr>
        <p:spPr>
          <a:xfrm>
            <a:off x="7583072" y="6379276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33" name="Tekstvak 32"/>
          <p:cNvSpPr txBox="1"/>
          <p:nvPr/>
        </p:nvSpPr>
        <p:spPr>
          <a:xfrm>
            <a:off x="7829591" y="6306859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4</a:t>
            </a:r>
            <a:endParaRPr lang="nl-NL" sz="1400" b="1" dirty="0"/>
          </a:p>
        </p:txBody>
      </p:sp>
      <p:sp>
        <p:nvSpPr>
          <p:cNvPr id="34" name="Tekstvak 33"/>
          <p:cNvSpPr txBox="1"/>
          <p:nvPr/>
        </p:nvSpPr>
        <p:spPr>
          <a:xfrm>
            <a:off x="11179344" y="4196699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3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8640767" y="5747106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3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9063546" y="5557067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3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8939887" y="5751640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3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820079" y="5478186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3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8585736" y="5465835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3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11370549" y="4025968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2</a:t>
            </a:r>
            <a:endParaRPr lang="nl-NL" sz="1400" b="1" dirty="0"/>
          </a:p>
        </p:txBody>
      </p:sp>
      <p:sp>
        <p:nvSpPr>
          <p:cNvPr id="41" name="Tekstvak 40"/>
          <p:cNvSpPr txBox="1"/>
          <p:nvPr/>
        </p:nvSpPr>
        <p:spPr>
          <a:xfrm>
            <a:off x="10210203" y="3933340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2</a:t>
            </a:r>
            <a:endParaRPr lang="nl-NL" sz="1400" b="1" dirty="0"/>
          </a:p>
        </p:txBody>
      </p:sp>
      <p:sp>
        <p:nvSpPr>
          <p:cNvPr id="42" name="Tekstvak 41"/>
          <p:cNvSpPr txBox="1"/>
          <p:nvPr/>
        </p:nvSpPr>
        <p:spPr>
          <a:xfrm>
            <a:off x="8496363" y="4315768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2</a:t>
            </a:r>
            <a:endParaRPr lang="nl-NL" sz="1400" b="1" dirty="0"/>
          </a:p>
        </p:txBody>
      </p:sp>
      <p:sp>
        <p:nvSpPr>
          <p:cNvPr id="43" name="Tekstvak 42"/>
          <p:cNvSpPr txBox="1"/>
          <p:nvPr/>
        </p:nvSpPr>
        <p:spPr>
          <a:xfrm>
            <a:off x="8350826" y="4586723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2</a:t>
            </a:r>
            <a:endParaRPr lang="nl-NL" sz="1400" b="1" dirty="0"/>
          </a:p>
        </p:txBody>
      </p:sp>
      <p:sp>
        <p:nvSpPr>
          <p:cNvPr id="44" name="Tekstvak 43"/>
          <p:cNvSpPr txBox="1"/>
          <p:nvPr/>
        </p:nvSpPr>
        <p:spPr>
          <a:xfrm>
            <a:off x="8082124" y="4211780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2</a:t>
            </a:r>
            <a:endParaRPr lang="nl-NL" sz="1400" b="1" dirty="0"/>
          </a:p>
        </p:txBody>
      </p:sp>
      <p:sp>
        <p:nvSpPr>
          <p:cNvPr id="45" name="Tekstvak 44"/>
          <p:cNvSpPr txBox="1"/>
          <p:nvPr/>
        </p:nvSpPr>
        <p:spPr>
          <a:xfrm>
            <a:off x="8053114" y="4581604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2</a:t>
            </a:r>
            <a:endParaRPr lang="nl-NL" sz="1400" b="1" dirty="0"/>
          </a:p>
        </p:txBody>
      </p:sp>
      <p:sp>
        <p:nvSpPr>
          <p:cNvPr id="46" name="Tekstvak 45"/>
          <p:cNvSpPr txBox="1"/>
          <p:nvPr/>
        </p:nvSpPr>
        <p:spPr>
          <a:xfrm>
            <a:off x="8224024" y="4336109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2</a:t>
            </a:r>
            <a:endParaRPr lang="nl-NL" sz="1400" b="1" dirty="0"/>
          </a:p>
        </p:txBody>
      </p:sp>
      <p:sp>
        <p:nvSpPr>
          <p:cNvPr id="47" name="Tekstvak 46"/>
          <p:cNvSpPr txBox="1"/>
          <p:nvPr/>
        </p:nvSpPr>
        <p:spPr>
          <a:xfrm>
            <a:off x="11160617" y="3964773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10025437" y="4129816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7126981" y="5228148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6971980" y="5465834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7358739" y="5249290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6912397" y="5228149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7268827" y="5478186"/>
            <a:ext cx="1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</a:t>
            </a:r>
          </a:p>
        </p:txBody>
      </p:sp>
      <p:pic>
        <p:nvPicPr>
          <p:cNvPr id="54" name="Afbeelding 53"/>
          <p:cNvPicPr>
            <a:picLocks noChangeAspect="1"/>
          </p:cNvPicPr>
          <p:nvPr/>
        </p:nvPicPr>
        <p:blipFill rotWithShape="1">
          <a:blip r:embed="rId4"/>
          <a:srcRect l="41032" t="59802" r="45219" b="28600"/>
          <a:stretch/>
        </p:blipFill>
        <p:spPr>
          <a:xfrm>
            <a:off x="9156572" y="5355837"/>
            <a:ext cx="824249" cy="24469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1079" y="2366537"/>
            <a:ext cx="10515600" cy="4902721"/>
          </a:xfrm>
        </p:spPr>
        <p:txBody>
          <a:bodyPr>
            <a:normAutofit/>
          </a:bodyPr>
          <a:lstStyle/>
          <a:p>
            <a:r>
              <a:rPr lang="nl-NL" dirty="0" smtClean="0"/>
              <a:t>De stamgroepen gaan nu uit elkaar: vorm met alle studenten </a:t>
            </a:r>
            <a:r>
              <a:rPr lang="nl-NL" dirty="0" smtClean="0"/>
              <a:t>die expert moeten worden voor dezelfde </a:t>
            </a:r>
            <a:r>
              <a:rPr lang="nl-NL" dirty="0" err="1" smtClean="0"/>
              <a:t>pathologieën</a:t>
            </a:r>
            <a:r>
              <a:rPr lang="nl-NL" dirty="0" smtClean="0"/>
              <a:t> als jij</a:t>
            </a:r>
            <a:r>
              <a:rPr lang="nl-NL" dirty="0" smtClean="0"/>
              <a:t>, samen een groep;</a:t>
            </a:r>
          </a:p>
          <a:p>
            <a:r>
              <a:rPr lang="nl-NL" dirty="0" smtClean="0"/>
              <a:t>Er zijn nu dus 5 groepen die elk </a:t>
            </a:r>
            <a:r>
              <a:rPr lang="nl-NL" dirty="0" smtClean="0"/>
              <a:t>verschillende ziektes vertegenwoordigen</a:t>
            </a:r>
            <a:r>
              <a:rPr lang="nl-NL" dirty="0" smtClean="0"/>
              <a:t>, nl.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♀: CEH (incl. endometritis en </a:t>
            </a:r>
            <a:r>
              <a:rPr lang="nl-NL" dirty="0" err="1"/>
              <a:t>pyometra</a:t>
            </a:r>
            <a:r>
              <a:rPr lang="nl-NL" dirty="0"/>
              <a:t>) 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♀: </a:t>
            </a:r>
            <a:r>
              <a:rPr lang="nl-NL" dirty="0" err="1"/>
              <a:t>Prolapsus</a:t>
            </a:r>
            <a:r>
              <a:rPr lang="nl-NL" dirty="0"/>
              <a:t> vaginae, </a:t>
            </a:r>
            <a:r>
              <a:rPr lang="nl-NL" dirty="0" err="1"/>
              <a:t>torsio</a:t>
            </a:r>
            <a:r>
              <a:rPr lang="nl-NL" dirty="0"/>
              <a:t> </a:t>
            </a:r>
            <a:r>
              <a:rPr lang="nl-NL" dirty="0" err="1"/>
              <a:t>uteri</a:t>
            </a:r>
            <a:r>
              <a:rPr lang="nl-NL" dirty="0"/>
              <a:t> en ♂: </a:t>
            </a:r>
            <a:r>
              <a:rPr lang="nl-NL" dirty="0" err="1"/>
              <a:t>Balanoposthitis</a:t>
            </a:r>
            <a:endParaRPr lang="nl-NL" dirty="0"/>
          </a:p>
          <a:p>
            <a:pPr marL="800100" lvl="1" indent="-342900">
              <a:buFont typeface="+mj-lt"/>
              <a:buAutoNum type="arabicPeriod" startAt="3"/>
            </a:pPr>
            <a:r>
              <a:rPr lang="nl-NL" dirty="0"/>
              <a:t>♂: Prostaatproblemen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nl-NL" dirty="0"/>
              <a:t>♂: </a:t>
            </a:r>
            <a:r>
              <a:rPr lang="nl-NL" dirty="0" err="1"/>
              <a:t>Cryptorch</a:t>
            </a:r>
            <a:r>
              <a:rPr lang="nl-NL" dirty="0"/>
              <a:t> en tumoren van ♂ en ♀ </a:t>
            </a:r>
            <a:r>
              <a:rPr lang="nl-NL" dirty="0" err="1"/>
              <a:t>genitaalapparaat</a:t>
            </a:r>
            <a:endParaRPr lang="nl-NL" dirty="0"/>
          </a:p>
          <a:p>
            <a:pPr marL="800100" lvl="1" indent="-342900">
              <a:buFont typeface="+mj-lt"/>
              <a:buAutoNum type="arabicPeriod" startAt="3"/>
            </a:pPr>
            <a:r>
              <a:rPr lang="nl-NL" dirty="0"/>
              <a:t>♂: Phimosis en paraphimosis en peritonitis bij ♀ en ♂</a:t>
            </a:r>
          </a:p>
        </p:txBody>
      </p:sp>
    </p:spTree>
    <p:extLst>
      <p:ext uri="{BB962C8B-B14F-4D97-AF65-F5344CB8AC3E}">
        <p14:creationId xmlns:p14="http://schemas.microsoft.com/office/powerpoint/2010/main" val="25343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 Expertgroepen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4561" y="2512819"/>
            <a:ext cx="11333408" cy="4201688"/>
          </a:xfrm>
        </p:spPr>
        <p:txBody>
          <a:bodyPr>
            <a:normAutofit/>
          </a:bodyPr>
          <a:lstStyle/>
          <a:p>
            <a:r>
              <a:rPr lang="nl-NL" dirty="0" smtClean="0"/>
              <a:t>Gebruik de reader, evt. aanvullend </a:t>
            </a:r>
            <a:r>
              <a:rPr lang="nl-NL" dirty="0"/>
              <a:t>gebruik je websites van professionele dierenartsenpraktijken</a:t>
            </a:r>
          </a:p>
          <a:p>
            <a:endParaRPr lang="nl-NL" dirty="0" smtClean="0"/>
          </a:p>
          <a:p>
            <a:r>
              <a:rPr lang="nl-NL" dirty="0" smtClean="0"/>
              <a:t>Iedere </a:t>
            </a:r>
            <a:r>
              <a:rPr lang="nl-NL" dirty="0" smtClean="0"/>
              <a:t>groep zoekt </a:t>
            </a:r>
            <a:r>
              <a:rPr lang="nl-NL" dirty="0" smtClean="0"/>
              <a:t>zoveel mogelijk info op over hun onderwerpen</a:t>
            </a:r>
          </a:p>
          <a:p>
            <a:r>
              <a:rPr lang="nl-NL" dirty="0" smtClean="0"/>
              <a:t>Bespreek </a:t>
            </a:r>
            <a:r>
              <a:rPr lang="nl-NL" dirty="0" smtClean="0"/>
              <a:t>samen </a:t>
            </a:r>
            <a:r>
              <a:rPr lang="nl-NL" dirty="0" smtClean="0"/>
              <a:t>wat </a:t>
            </a:r>
            <a:r>
              <a:rPr lang="nl-NL" dirty="0" smtClean="0"/>
              <a:t>de essentiële informatie is die je mee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</a:t>
            </a:r>
            <a:r>
              <a:rPr lang="nl-NL" dirty="0" smtClean="0"/>
              <a:t>moet </a:t>
            </a:r>
            <a:r>
              <a:rPr lang="nl-NL" dirty="0" smtClean="0"/>
              <a:t>nemen voor je stamgroep </a:t>
            </a:r>
            <a:endParaRPr lang="nl-NL" dirty="0"/>
          </a:p>
          <a:p>
            <a:r>
              <a:rPr lang="nl-NL" dirty="0" smtClean="0"/>
              <a:t>Ieder maakt hiervan een eigen ‘poster’ met samenvatting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</a:t>
            </a:r>
            <a:r>
              <a:rPr lang="nl-NL" dirty="0" smtClean="0"/>
              <a:t>om te presenteren aan de stamgroep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352030"/>
            <a:ext cx="3505969" cy="3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55880" t="58784" r="30282" b="13409"/>
          <a:stretch/>
        </p:blipFill>
        <p:spPr>
          <a:xfrm>
            <a:off x="9916366" y="4224270"/>
            <a:ext cx="2074717" cy="23439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 Expertgroepen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78909" t="59347" r="8838" b="12846"/>
          <a:stretch/>
        </p:blipFill>
        <p:spPr>
          <a:xfrm>
            <a:off x="6439436" y="4542249"/>
            <a:ext cx="1648496" cy="210325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5321" y="2495326"/>
            <a:ext cx="10515600" cy="2900922"/>
          </a:xfrm>
        </p:spPr>
        <p:txBody>
          <a:bodyPr>
            <a:normAutofit/>
          </a:bodyPr>
          <a:lstStyle/>
          <a:p>
            <a:r>
              <a:rPr lang="nl-NL" dirty="0" smtClean="0"/>
              <a:t>Na </a:t>
            </a:r>
            <a:r>
              <a:rPr lang="nl-NL" dirty="0" smtClean="0"/>
              <a:t>20 </a:t>
            </a:r>
            <a:r>
              <a:rPr lang="nl-NL" dirty="0" smtClean="0"/>
              <a:t>minuten wordt een sein gegeven dat je teruggaat naar je ‘stamgroep’</a:t>
            </a:r>
          </a:p>
          <a:p>
            <a:r>
              <a:rPr lang="nl-NL" dirty="0" smtClean="0"/>
              <a:t>Binnen de ‘stamgroep’ </a:t>
            </a:r>
            <a:r>
              <a:rPr lang="nl-NL" dirty="0" smtClean="0"/>
              <a:t>presenteert </a:t>
            </a:r>
            <a:r>
              <a:rPr lang="nl-NL" dirty="0" smtClean="0"/>
              <a:t>iedere </a:t>
            </a:r>
            <a:r>
              <a:rPr lang="nl-NL" dirty="0" smtClean="0"/>
              <a:t>expert om </a:t>
            </a:r>
            <a:r>
              <a:rPr lang="nl-NL" dirty="0" smtClean="0"/>
              <a:t>de beurt </a:t>
            </a:r>
            <a:r>
              <a:rPr lang="nl-NL" dirty="0" smtClean="0"/>
              <a:t>de ziektes die zijn/haar </a:t>
            </a:r>
            <a:r>
              <a:rPr lang="nl-NL" dirty="0" smtClean="0"/>
              <a:t>onderwerp waren.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Tot slot wordt er een spel gespeeld waarbij je je kennis test. Welke groep wint het spel?</a:t>
            </a:r>
            <a:endParaRPr lang="nl-NL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70985" t="75318" r="23310" b="19421"/>
          <a:stretch/>
        </p:blipFill>
        <p:spPr>
          <a:xfrm>
            <a:off x="8757633" y="5413570"/>
            <a:ext cx="695459" cy="360609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9813701" y="4542249"/>
            <a:ext cx="540913" cy="2358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0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-directiekamer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1081</TotalTime>
  <Words>343</Words>
  <Application>Microsoft Office PowerPoint</Application>
  <PresentationFormat>Breedbeeld</PresentationFormat>
  <Paragraphs>71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Ion-directiekamer</vt:lpstr>
      <vt:lpstr>Pathologieën genitaalapparaat</vt:lpstr>
      <vt:lpstr>Pathologieën genitaalapparaat</vt:lpstr>
      <vt:lpstr>Opdracht: Expertgroepen</vt:lpstr>
      <vt:lpstr>Opdracht: Expertgroepen</vt:lpstr>
      <vt:lpstr>Opdracht: Expertgroepen</vt:lpstr>
      <vt:lpstr>Opdracht: Expertgroepen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laptop</cp:lastModifiedBy>
  <cp:revision>50</cp:revision>
  <dcterms:created xsi:type="dcterms:W3CDTF">2016-01-04T07:58:43Z</dcterms:created>
  <dcterms:modified xsi:type="dcterms:W3CDTF">2017-11-11T12:24:00Z</dcterms:modified>
</cp:coreProperties>
</file>